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</p:sld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9" r:id="rId15"/>
    <p:sldId id="267" r:id="rId16"/>
    <p:sldId id="270" r:id="rId17"/>
    <p:sldId id="272" r:id="rId18"/>
    <p:sldId id="271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C5ED"/>
    <a:srgbClr val="F3C7B8"/>
    <a:srgbClr val="EEA78B"/>
    <a:srgbClr val="E87D37"/>
    <a:srgbClr val="CD6E30"/>
    <a:srgbClr val="AF5D27"/>
    <a:srgbClr val="F09A3C"/>
    <a:srgbClr val="C15A16"/>
    <a:srgbClr val="813C0F"/>
    <a:srgbClr val="DCB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ECAA6BB-D20A-431A-BB1E-675E48841D43}" type="CATEGORYNAME">
                      <a:rPr lang="en-US">
                        <a:solidFill>
                          <a:srgbClr val="22C5ED"/>
                        </a:solidFill>
                      </a:rPr>
                      <a:pPr>
                        <a:defRPr sz="1400">
                          <a:solidFill>
                            <a:schemeClr val="tx2">
                              <a:lumMod val="75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4A9EB1-2462-463E-802D-6CCD616EC0C0}" type="CATEGORYNAME">
                      <a:rPr lang="en-US">
                        <a:solidFill>
                          <a:srgbClr val="AF5D2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shade val="76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1F1950-AF9F-4E2E-AE15-8010D34270A0}" type="CATEGORYNAME">
                      <a:rPr lang="en-US">
                        <a:solidFill>
                          <a:srgbClr val="CD6E30"/>
                        </a:solidFill>
                      </a:rPr>
                      <a:pPr>
                        <a:defRPr>
                          <a:solidFill>
                            <a:schemeClr val="accent2">
                              <a:shade val="76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F049E5A-0906-485E-AEAB-972B24B551E8}" type="CATEGORYNAME">
                      <a:rPr lang="en-US">
                        <a:solidFill>
                          <a:srgbClr val="E87D3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tint val="77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dirty="0">
                        <a:solidFill>
                          <a:srgbClr val="EEA78B"/>
                        </a:solidFill>
                      </a:rPr>
                      <a:pPr>
                        <a:defRPr>
                          <a:solidFill>
                            <a:schemeClr val="accent2">
                              <a:tint val="77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>
                        <a:solidFill>
                          <a:srgbClr val="F3C7B8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976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88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89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97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2938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591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2007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3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95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8952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702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429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989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07277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763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470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7927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06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8.png"/><Relationship Id="rId5" Type="http://schemas.openxmlformats.org/officeDocument/2006/relationships/chart" Target="../charts/char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81" y="0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B01B5C22-9864-1B42-660E-74D6DC3E2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41" y="1529697"/>
            <a:ext cx="8847914" cy="4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855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93E98FFD-0B71-B7F9-86DA-27378578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45029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1855433" y="97507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301489"/>
            <a:ext cx="8534401" cy="859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95" y="4249122"/>
            <a:ext cx="1805238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Python Logo | Python Software Foundation">
            <a:extLst>
              <a:ext uri="{FF2B5EF4-FFF2-40B4-BE49-F238E27FC236}">
                <a16:creationId xmlns:a16="http://schemas.microsoft.com/office/drawing/2014/main" id="{89B0E68F-B22C-8EC7-D3F4-26C0DBC22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rver - Free technology icons">
            <a:extLst>
              <a:ext uri="{FF2B5EF4-FFF2-40B4-BE49-F238E27FC236}">
                <a16:creationId xmlns:a16="http://schemas.microsoft.com/office/drawing/2014/main" id="{34B8E0E6-E05A-9025-FA70-D026A70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C75F393-94D8-8E51-CD3C-265DCC518C2D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8" name="Jobb oldali kapcsos zárójel 7">
              <a:extLst>
                <a:ext uri="{FF2B5EF4-FFF2-40B4-BE49-F238E27FC236}">
                  <a16:creationId xmlns:a16="http://schemas.microsoft.com/office/drawing/2014/main" id="{D87FF096-0788-BC3A-379E-B11CA78A4E52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ím 1">
              <a:extLst>
                <a:ext uri="{FF2B5EF4-FFF2-40B4-BE49-F238E27FC236}">
                  <a16:creationId xmlns:a16="http://schemas.microsoft.com/office/drawing/2014/main" id="{F6E6F377-A3B1-45D1-2AAD-9F83DDD121E8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2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DCB352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1413698A-7744-E257-6ACD-930EAB735A1A}"/>
              </a:ext>
            </a:extLst>
          </p:cNvPr>
          <p:cNvSpPr txBox="1"/>
          <p:nvPr/>
        </p:nvSpPr>
        <p:spPr bwMode="auto">
          <a:xfrm>
            <a:off x="1193896" y="3230382"/>
            <a:ext cx="1454188" cy="8000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2400BA4-157A-51C4-730A-693DFB680D8D}"/>
              </a:ext>
            </a:extLst>
          </p:cNvPr>
          <p:cNvSpPr txBox="1"/>
          <p:nvPr/>
        </p:nvSpPr>
        <p:spPr bwMode="auto">
          <a:xfrm>
            <a:off x="967072" y="4556515"/>
            <a:ext cx="186854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7F82E7B-06EC-C2A6-4E37-49FC0BB128D4}"/>
              </a:ext>
            </a:extLst>
          </p:cNvPr>
          <p:cNvSpPr txBox="1"/>
          <p:nvPr/>
        </p:nvSpPr>
        <p:spPr bwMode="auto">
          <a:xfrm>
            <a:off x="7668783" y="2964303"/>
            <a:ext cx="186883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4A0685-D69C-EE10-F908-F1144880A1E7}"/>
              </a:ext>
            </a:extLst>
          </p:cNvPr>
          <p:cNvSpPr txBox="1"/>
          <p:nvPr/>
        </p:nvSpPr>
        <p:spPr bwMode="auto">
          <a:xfrm>
            <a:off x="5106672" y="2964303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55A66D-B8DA-BE81-E027-37C7DB7EA5ED}"/>
              </a:ext>
            </a:extLst>
          </p:cNvPr>
          <p:cNvSpPr txBox="1"/>
          <p:nvPr/>
        </p:nvSpPr>
        <p:spPr bwMode="auto">
          <a:xfrm>
            <a:off x="5106672" y="3912696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4273F3C-7065-8BF8-6FAB-3809A37D8B5B}"/>
              </a:ext>
            </a:extLst>
          </p:cNvPr>
          <p:cNvSpPr txBox="1"/>
          <p:nvPr/>
        </p:nvSpPr>
        <p:spPr bwMode="auto">
          <a:xfrm>
            <a:off x="7668783" y="3912696"/>
            <a:ext cx="186898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2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044422D1-F33A-B48B-E78A-E9F8A1E87C27}"/>
              </a:ext>
            </a:extLst>
          </p:cNvPr>
          <p:cNvCxnSpPr>
            <a:cxnSpLocks/>
          </p:cNvCxnSpPr>
          <p:nvPr/>
        </p:nvCxnSpPr>
        <p:spPr bwMode="auto">
          <a:xfrm flipH="1">
            <a:off x="1964329" y="4095593"/>
            <a:ext cx="0" cy="388397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0EF0BA18-B582-F182-49DE-BA37176A9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561" y="4095593"/>
            <a:ext cx="0" cy="39656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E279390B-CC75-B054-217D-1712A4474B5E}"/>
              </a:ext>
            </a:extLst>
          </p:cNvPr>
          <p:cNvCxnSpPr>
            <a:cxnSpLocks/>
          </p:cNvCxnSpPr>
          <p:nvPr/>
        </p:nvCxnSpPr>
        <p:spPr bwMode="auto">
          <a:xfrm>
            <a:off x="6975870" y="4115063"/>
            <a:ext cx="69291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B2BB50D5-21C1-F138-CA14-9A86CA0BA814}"/>
              </a:ext>
            </a:extLst>
          </p:cNvPr>
          <p:cNvCxnSpPr>
            <a:cxnSpLocks/>
          </p:cNvCxnSpPr>
          <p:nvPr/>
        </p:nvCxnSpPr>
        <p:spPr bwMode="auto">
          <a:xfrm rot="10799990">
            <a:off x="6975870" y="3147201"/>
            <a:ext cx="6929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B2C49D2-8A1A-F4FB-321B-D13AE5815B2E}"/>
              </a:ext>
            </a:extLst>
          </p:cNvPr>
          <p:cNvSpPr txBox="1"/>
          <p:nvPr/>
        </p:nvSpPr>
        <p:spPr bwMode="auto">
          <a:xfrm>
            <a:off x="9079079" y="2964303"/>
            <a:ext cx="172944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(feladó)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7397A34-907C-766A-31A3-965747A89799}"/>
              </a:ext>
            </a:extLst>
          </p:cNvPr>
          <p:cNvSpPr txBox="1"/>
          <p:nvPr/>
        </p:nvSpPr>
        <p:spPr bwMode="auto">
          <a:xfrm>
            <a:off x="9079079" y="3932165"/>
            <a:ext cx="172965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(fogadó)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E0B03688-8927-1F3C-7277-93362A5797CC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rot="5399978">
            <a:off x="5819815" y="4498515"/>
            <a:ext cx="440045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0C721712-DAC4-01A3-B621-9054443056E4}"/>
              </a:ext>
            </a:extLst>
          </p:cNvPr>
          <p:cNvSpPr txBox="1"/>
          <p:nvPr/>
        </p:nvSpPr>
        <p:spPr bwMode="auto">
          <a:xfrm>
            <a:off x="5100559" y="4769826"/>
            <a:ext cx="263877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 fogadasa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4A6FAA0-1A14-C201-BB7F-CD792406C436}"/>
              </a:ext>
            </a:extLst>
          </p:cNvPr>
          <p:cNvSpPr txBox="1"/>
          <p:nvPr/>
        </p:nvSpPr>
        <p:spPr bwMode="auto">
          <a:xfrm>
            <a:off x="5161604" y="940585"/>
            <a:ext cx="2641112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input szovege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üzenet, es az adatok küldése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websocket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155D1C0B-7ABF-199E-86A2-C2695810E5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60112" y="3326423"/>
            <a:ext cx="0" cy="2194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A8137C23-FE6E-0329-9576-DA1CC08511C7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rot="16199969" flipV="1">
            <a:off x="5757785" y="2683982"/>
            <a:ext cx="560641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zögletes összekötő 11">
            <a:extLst>
              <a:ext uri="{FF2B5EF4-FFF2-40B4-BE49-F238E27FC236}">
                <a16:creationId xmlns:a16="http://schemas.microsoft.com/office/drawing/2014/main" id="{4BC57FB7-9FAF-3105-8C96-F5FB2F93ECFB}"/>
              </a:ext>
            </a:extLst>
          </p:cNvPr>
          <p:cNvCxnSpPr>
            <a:cxnSpLocks/>
          </p:cNvCxnSpPr>
          <p:nvPr/>
        </p:nvCxnSpPr>
        <p:spPr bwMode="auto">
          <a:xfrm>
            <a:off x="2087880" y="4739412"/>
            <a:ext cx="807284" cy="77958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699545D-A1DA-39EC-96B8-6B4F08BF0D17}"/>
              </a:ext>
            </a:extLst>
          </p:cNvPr>
          <p:cNvSpPr txBox="1"/>
          <p:nvPr/>
        </p:nvSpPr>
        <p:spPr bwMode="auto">
          <a:xfrm>
            <a:off x="2882124" y="5213667"/>
            <a:ext cx="1770674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kern="0" dirty="0">
                <a:latin typeface="Arial"/>
                <a:cs typeface="Arial"/>
              </a:rPr>
              <a:t>ü</a:t>
            </a: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6" name="Szögletes összekötő 5"/>
          <p:cNvCxnSpPr>
            <a:endCxn id="15" idx="1"/>
          </p:cNvCxnSpPr>
          <p:nvPr/>
        </p:nvCxnSpPr>
        <p:spPr>
          <a:xfrm flipV="1">
            <a:off x="2626138" y="3147201"/>
            <a:ext cx="2480534" cy="331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zögletes összekötő 35"/>
          <p:cNvCxnSpPr>
            <a:endCxn id="16" idx="1"/>
          </p:cNvCxnSpPr>
          <p:nvPr/>
        </p:nvCxnSpPr>
        <p:spPr>
          <a:xfrm>
            <a:off x="2626138" y="3728500"/>
            <a:ext cx="2480534" cy="367094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202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45029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2" name="Picture 2" descr="Űrlapok-válaszdiagram. Kérdés címe: Az alábbi jellemzők közül, melyikkel irnád le az oldalunkat?. Válaszok száma: 36 válasz.">
            <a:extLst>
              <a:ext uri="{FF2B5EF4-FFF2-40B4-BE49-F238E27FC236}">
                <a16:creationId xmlns:a16="http://schemas.microsoft.com/office/drawing/2014/main" id="{B03EFE55-4ACA-7E63-6198-FD048BD6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40" y="1362886"/>
            <a:ext cx="6165427" cy="29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766689"/>
              </p:ext>
            </p:extLst>
          </p:nvPr>
        </p:nvGraphicFramePr>
        <p:xfrm>
          <a:off x="216973" y="3663358"/>
          <a:ext cx="4782166" cy="3039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" y="4888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0"/>
          <a:stretch/>
        </p:blipFill>
        <p:spPr>
          <a:xfrm>
            <a:off x="-832804" y="4030446"/>
            <a:ext cx="13151921" cy="3365901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984032"/>
              </p:ext>
            </p:extLst>
          </p:nvPr>
        </p:nvGraphicFramePr>
        <p:xfrm>
          <a:off x="0" y="271145"/>
          <a:ext cx="12192000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hu-HU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Users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Trello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IT </a:t>
                      </a:r>
                      <a:r>
                        <a:rPr lang="hu-HU" dirty="0" err="1"/>
                        <a:t>Class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</a:t>
                      </a:r>
                      <a:r>
                        <a:rPr lang="hu-HU" dirty="0" err="1"/>
                        <a:t>Meetings</a:t>
                      </a:r>
                      <a:r>
                        <a:rPr lang="hu-HU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Days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 </a:t>
                      </a:r>
                      <a:r>
                        <a:rPr lang="hu-HU" dirty="0" err="1"/>
                        <a:t>lines</a:t>
                      </a:r>
                      <a:r>
                        <a:rPr lang="hu-HU" baseline="0" dirty="0"/>
                        <a:t> of </a:t>
                      </a:r>
                      <a:r>
                        <a:rPr lang="hu-HU" baseline="0" dirty="0" err="1"/>
                        <a:t>code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&lt; 300 </a:t>
                      </a:r>
                      <a:r>
                        <a:rPr lang="hu-HU" dirty="0" err="1"/>
                        <a:t>commits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50 </a:t>
                      </a:r>
                      <a:r>
                        <a:rPr lang="hu-HU" dirty="0" err="1"/>
                        <a:t>trello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card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017339"/>
              </p:ext>
            </p:extLst>
          </p:nvPr>
        </p:nvGraphicFramePr>
        <p:xfrm>
          <a:off x="8510723" y="1144603"/>
          <a:ext cx="3808394" cy="223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1545623"/>
              </p:ext>
            </p:extLst>
          </p:nvPr>
        </p:nvGraphicFramePr>
        <p:xfrm>
          <a:off x="4704928" y="1418216"/>
          <a:ext cx="457200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2065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82" y="1116209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579" y="2478980"/>
            <a:ext cx="3128011" cy="312801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2202548" y="1798013"/>
            <a:ext cx="6111567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08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1406" y="347037"/>
            <a:ext cx="1650172" cy="165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>
            <a:normAutofit/>
          </a:bodyPr>
          <a:lstStyle/>
          <a:p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 volt a célunk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0" y="1807983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3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214</Words>
  <Application>Microsoft Office PowerPoint</Application>
  <PresentationFormat>Szélesvásznú</PresentationFormat>
  <Paragraphs>63</Paragraphs>
  <Slides>16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6</vt:i4>
      </vt:variant>
      <vt:variant>
        <vt:lpstr>Diacímek</vt:lpstr>
      </vt:variant>
      <vt:variant>
        <vt:i4>16</vt:i4>
      </vt:variant>
    </vt:vector>
  </HeadingPairs>
  <TitlesOfParts>
    <vt:vector size="27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3_Szelet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Mi volt a célunk?</vt:lpstr>
      <vt:lpstr>Technology stack</vt:lpstr>
      <vt:lpstr>CSAPATON BELÜLI MUNKAMEGOSZTÁS</vt:lpstr>
      <vt:lpstr>PowerPoint-bemutató</vt:lpstr>
      <vt:lpstr>Személyes meeting szilárddal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torokattila@sulid.hu</cp:lastModifiedBy>
  <cp:revision>54</cp:revision>
  <dcterms:created xsi:type="dcterms:W3CDTF">2023-02-27T07:19:01Z</dcterms:created>
  <dcterms:modified xsi:type="dcterms:W3CDTF">2023-03-07T17:30:06Z</dcterms:modified>
</cp:coreProperties>
</file>